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59" r:id="rId5"/>
    <p:sldId id="266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765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284.93042" units="1/cm"/>
          <inkml:channelProperty channel="Y" name="resolution" value="504.1077" units="1/cm"/>
          <inkml:channelProperty channel="T" name="resolution" value="1" units="1/dev"/>
        </inkml:channelProperties>
      </inkml:inkSource>
      <inkml:timestamp xml:id="ts0" timeString="2024-04-26T03:54:24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30927 12207 0,'0'0'0,"0"0"15,0 0-15,3 0 16,16 0 0,-19 0-16,26 0 0,5 0 15,-3 5 1,-8-2-16,0 3 15,2-1 1,-1-5-16,5 0 16,0-5-16,5-11 15,4-4 1,-5-1-16,-1-3 16,-29 24-16,27-23 15,-27 23-15,0 0 16,26-20-16,-26 20 15,0 0-15,0 0 16,30-18 0,-30 18-16,0 0 15,36-13-15,-36 13 16,0 0-16,0 0 16,34-5-16,-34 5 15,26-2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29EE79-E4CA-A60F-331B-75D32A33F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7178BAE-B8B1-AAB5-555B-C93B44E30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874D711-E235-22B6-4D18-2C6B27878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D1AED6E-57AB-88BA-EB0A-6FB9C0F08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98A6898-134D-9E27-A0F4-EC52A0852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95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1FDAA5-B5CC-441D-D079-53575A7E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A6322CA-E0CD-F807-C5E8-936129823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805B55-FB41-5889-F438-AB9EFD864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5771214-F8F9-AF25-E885-B4D85AE8A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29BB5CD-FA93-2200-8D8A-4E7909745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015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2B90FD-969C-BA84-2DD9-F4136EAB1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A380C59-D33F-C71C-F2A7-818630A40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70A2FD1-6296-7A2B-C1CF-699CCE853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0197B00-7D66-F941-A776-82B75C70C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2B75136-E251-EE4E-92E7-73DF41443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65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574C22-DCCD-D183-E10C-C356932AD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0974F58-3911-E85F-9C98-C0B36598FC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C46859E-FAF1-5FFB-3208-02BC31CA5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5168B8C-DF2A-EC26-3315-102ECAAC8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5E1D74D-A521-7E53-BB74-B67C9CC67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BCEE909-5F1D-1649-AA33-3E991B0E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19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704BC0-A2B9-FDE3-6234-73AC8CDAB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FE520DA-A68D-93DD-DB56-90CAF1D63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6AF74FE-D822-600A-6378-31E9B91E8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1A41482-0D15-719A-7B34-35E8556FA9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D880845-4B48-1BAF-A0E5-FEECA1835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793882E-6CEA-7B71-6B8E-33299185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42522A4-15F3-7D8A-8650-9BB4DACB3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10FA6D5-889B-BD09-CF6A-74566390F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22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2B93D6-F661-1D60-7237-ED494E311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31C06A4-12BE-ADBC-3764-159A8EE7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7FACD88-D7B5-7369-52AD-A6442F368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38C72D0-5D43-A0FE-BF1D-F95B93AFF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34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6EEE0FA-3E04-7DFA-D29C-17A2BA8BA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B5DDC33-A2E0-3445-F186-9C649F2A6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7F204E4-4E0F-B4AC-8C89-43AF4453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087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BB09EB-35AB-49D4-01DF-76C7E5D98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5D6CD12-3192-2116-060F-F57D35A42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62454FD-E766-D5EF-DD20-6D57C49C1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DC1D641-62BC-0C9D-E0E8-301EE4310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0AF5C97-BE6B-72D0-F02D-868A11DAB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6E82711-F853-3B5D-1DBA-63A16E84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804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60C962-6C3F-0D8A-B841-D6BD0DB7F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88C34F1-0CE5-68A7-EFDD-32E703D23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AA915D8-80B9-372D-6CCC-2B5161E6A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7B380CB-498A-D82F-453F-054EE6092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1609C31-87F7-2A6E-D181-98C588F54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665933B-59A5-5678-F33E-97DFF235D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961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CDD553-E999-E094-7FF3-4E08EFE61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99DADE4-B95B-F43B-02DA-31F26C208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B9D5AD0-76E3-086E-C174-73F2674F2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64116C3-3C50-5E89-BD18-77C46F9EF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60D5BF-46E3-D521-0098-79DA065A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657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089FCA47-1DA8-6C00-63C1-A6B88E5263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262A6D4-2E02-3F45-A9D6-C52C4638F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AD8E3EE-2CCD-209F-EDAB-61DF4A9E0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B539C0-9B05-E686-2293-62C9D38E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4C645BE-0021-2FF8-E1B8-56A05DA5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91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41169DA-EBEB-8681-06E2-A87183194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D2236DA-F37E-6F84-761D-C6C33FC1C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60231BB-2560-B108-3C7F-7E2E68438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7773B-DFE0-4CF4-A2B2-42B0BB41E7E7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F069EB-E675-71EB-6FE7-CFDE9AF1B8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E88DD2C-BD4E-F2EF-250A-626DB52AB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2BB86-207C-4C0F-9C18-97F143268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07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2CCD8A-9E84-30F9-372E-326020C15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5418" y="955964"/>
            <a:ext cx="6802582" cy="5638799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540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ПрофиКоп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—краткосрочные образовательные практики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профессиональной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направленности, связанные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ранней профессиональной ориентацией дошкольников.</a:t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79EABE-7017-FA92-7890-051C934D5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84"/>
          <a:stretch/>
        </p:blipFill>
        <p:spPr>
          <a:xfrm>
            <a:off x="-6460" y="0"/>
            <a:ext cx="3721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0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79EABE-7017-FA92-7890-051C934D5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84"/>
          <a:stretch/>
        </p:blipFill>
        <p:spPr>
          <a:xfrm>
            <a:off x="0" y="0"/>
            <a:ext cx="3721210" cy="6858000"/>
          </a:xfrm>
          <a:prstGeom prst="rect">
            <a:avLst/>
          </a:prstGeom>
        </p:spPr>
      </p:pic>
      <p:sp>
        <p:nvSpPr>
          <p:cNvPr id="6" name="AutoShape 4" descr="https://sun9-4.userapi.com/impg/vd9Crxz529o7hNd8sxVrujeN8Obh48iH0-7ciA/ik9yHWiRaBo.jpg?size=811x1080&amp;quality=95&amp;sign=dd8c48dd0ffe6ab88f64499c5b9d48c7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257" t="4046" r="9359" b="2548"/>
          <a:stretch/>
        </p:blipFill>
        <p:spPr>
          <a:xfrm rot="15110458">
            <a:off x="4192852" y="131889"/>
            <a:ext cx="3069833" cy="4320270"/>
          </a:xfrm>
          <a:prstGeom prst="rect">
            <a:avLst/>
          </a:prstGeom>
        </p:spPr>
      </p:pic>
      <p:sp>
        <p:nvSpPr>
          <p:cNvPr id="8" name="AutoShape 6" descr="https://sun9-45.userapi.com/impg/okzoxq00PHLxjjHVlpzy-Qqac8z1tjwnFDLD7g/9mu_r69BXuQ.jpg?size=1280x961&amp;quality=95&amp;sign=da74dc5d8ff729bd200e9cdc6d550996&amp;type=albu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871" y="3514772"/>
            <a:ext cx="3508560" cy="26341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012647" y="160335"/>
            <a:ext cx="371300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ПрофиКОП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дошкольной образовательной организации.  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 до результата»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823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2CCD8A-9E84-30F9-372E-326020C15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8144" y="748146"/>
            <a:ext cx="6109855" cy="145472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b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ПрофиКоп</a:t>
            </a:r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детей</a:t>
            </a:r>
            <a:b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5-6 и 6-7 лет</a:t>
            </a:r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CE819B3-6AED-4FE7-960C-A1361505D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8385" y="2757055"/>
            <a:ext cx="3384107" cy="88537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79EABE-7017-FA92-7890-051C934D5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84"/>
          <a:stretch/>
        </p:blipFill>
        <p:spPr>
          <a:xfrm>
            <a:off x="-896289" y="-60385"/>
            <a:ext cx="3721210" cy="6858000"/>
          </a:xfrm>
          <a:prstGeom prst="rect">
            <a:avLst/>
          </a:prstGeom>
        </p:spPr>
      </p:pic>
      <p:pic>
        <p:nvPicPr>
          <p:cNvPr id="1026" name="Picture 2" descr="https://sun9-40.userapi.com/impg/0sR8DsNebo-8kgHe-2aOaOiR6OsjdATgfP6IJQ/YBZTXEvNA9Q.jpg?size=807x454&amp;quality=96&amp;sign=49e086fc4b6bf252fa4231a5cceb391c&amp;c_uniq_tag=X2ApWaNOYpOCGkPiyGtTRbtGN4cZbOBCUTLYqEN4eWk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071687"/>
            <a:ext cx="6991879" cy="18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658100" y="2757057"/>
            <a:ext cx="3480953" cy="8853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ПРОМЫШЛЕННЫЙ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68385" y="4364182"/>
            <a:ext cx="3384107" cy="8853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РЕМЕСЛЕННЫЙ 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58100" y="4364182"/>
            <a:ext cx="3480953" cy="8853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Рукописный ввод 4"/>
              <p14:cNvContentPartPr/>
              <p14:nvPr/>
            </p14:nvContentPartPr>
            <p14:xfrm>
              <a:off x="11133720" y="4341240"/>
              <a:ext cx="196920" cy="60480"/>
            </p14:xfrm>
          </p:contentPart>
        </mc:Choice>
        <mc:Fallback>
          <p:pic>
            <p:nvPicPr>
              <p:cNvPr id="5" name="Рукописный ввод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24360" y="4331880"/>
                <a:ext cx="215640" cy="7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128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2CCD8A-9E84-30F9-372E-326020C15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9272" y="1690256"/>
            <a:ext cx="6788727" cy="2854035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проведения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ПрофиКОП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*Выбор «Ярмарка профессий»</a:t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Практическое </a:t>
            </a:r>
            <a:r>
              <a:rPr lang="ru-RU" sz="2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занятие </a:t>
            </a:r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(4 встречи)</a:t>
            </a:r>
            <a:b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*Презентация профессий 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79EABE-7017-FA92-7890-051C934D5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84"/>
          <a:stretch/>
        </p:blipFill>
        <p:spPr>
          <a:xfrm>
            <a:off x="-6460" y="0"/>
            <a:ext cx="3721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1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79EABE-7017-FA92-7890-051C934D5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84"/>
          <a:stretch/>
        </p:blipFill>
        <p:spPr>
          <a:xfrm>
            <a:off x="-6460" y="0"/>
            <a:ext cx="372121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9418" t="10522" r="8199" b="1941"/>
          <a:stretch/>
        </p:blipFill>
        <p:spPr>
          <a:xfrm>
            <a:off x="3873260" y="1212012"/>
            <a:ext cx="2781895" cy="2216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1038" r="23231" b="3695"/>
          <a:stretch/>
        </p:blipFill>
        <p:spPr>
          <a:xfrm>
            <a:off x="6978769" y="2210765"/>
            <a:ext cx="2560817" cy="1688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911" y="4218317"/>
            <a:ext cx="3091232" cy="2320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4CE819B3-6AED-4FE7-960C-A1361505DDD3}"/>
              </a:ext>
            </a:extLst>
          </p:cNvPr>
          <p:cNvSpPr txBox="1">
            <a:spLocks/>
          </p:cNvSpPr>
          <p:nvPr/>
        </p:nvSpPr>
        <p:spPr>
          <a:xfrm>
            <a:off x="7694763" y="404605"/>
            <a:ext cx="3530756" cy="8853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профессии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7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79EABE-7017-FA92-7890-051C934D5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84"/>
          <a:stretch/>
        </p:blipFill>
        <p:spPr>
          <a:xfrm>
            <a:off x="0" y="0"/>
            <a:ext cx="3721210" cy="6858000"/>
          </a:xfrm>
          <a:prstGeom prst="rect">
            <a:avLst/>
          </a:prstGeom>
        </p:spPr>
      </p:pic>
      <p:sp>
        <p:nvSpPr>
          <p:cNvPr id="5" name="AutoShape 2" descr="https://sun9-75.userapi.com/impg/ZxbVIQSKeu3-eZlWP-iv6UcJxkwc2BgsTMbTfw/vQRg4TtLQDc.jpg?size=1280x960&amp;quality=95&amp;sign=1f5593a9ef99de5901d7ba3b27d1961f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210" y="1348139"/>
            <a:ext cx="3205801" cy="2404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826" y="4066286"/>
            <a:ext cx="3249283" cy="2436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7840" y="470887"/>
            <a:ext cx="3245493" cy="2434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-3547" t="18622" r="3547" b="-3104"/>
          <a:stretch/>
        </p:blipFill>
        <p:spPr>
          <a:xfrm>
            <a:off x="8263725" y="3359239"/>
            <a:ext cx="2918447" cy="32874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4CE819B3-6AED-4FE7-960C-A1361505D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1621" y="148970"/>
            <a:ext cx="3757865" cy="88537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занятия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78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79EABE-7017-FA92-7890-051C934D51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84"/>
          <a:stretch/>
        </p:blipFill>
        <p:spPr>
          <a:xfrm>
            <a:off x="-6460" y="0"/>
            <a:ext cx="3721210" cy="6858000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4CE819B3-6AED-4FE7-960C-A1361505DDD3}"/>
              </a:ext>
            </a:extLst>
          </p:cNvPr>
          <p:cNvSpPr txBox="1">
            <a:spLocks/>
          </p:cNvSpPr>
          <p:nvPr/>
        </p:nvSpPr>
        <p:spPr>
          <a:xfrm>
            <a:off x="3450568" y="69011"/>
            <a:ext cx="3743864" cy="31362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«Верификатор»</a:t>
            </a:r>
          </a:p>
          <a:p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Еловикова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Анатольевна</a:t>
            </a: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квалификационной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</a:t>
            </a:r>
          </a:p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84544" y="69011"/>
            <a:ext cx="3761116" cy="31362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ПРОМЫШЛЕННЫЙ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«Дизайнер мебели»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Винокурова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Кузьмовна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высшей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</a:t>
            </a: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50568" y="3659967"/>
            <a:ext cx="3743864" cy="28038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ЕМЕСЛЕННЫЙ БЛОК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«Модельер»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Мочалова Ольга Ивановна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высшей квалификационной категории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81027" y="3659967"/>
            <a:ext cx="3761116" cy="28038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 интерьера»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Аристова Наталья Михайловна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высшей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квалификационной категории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82</Words>
  <Application>Microsoft Office PowerPoint</Application>
  <PresentationFormat>Широкоэкранный</PresentationFormat>
  <Paragraphs>33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        ПрофиКоп  Это —краткосрочные образовательные практики профессиональной направленности, связанные с ранней профессиональной ориентацией дошкольников.   </vt:lpstr>
      <vt:lpstr>Презентация PowerPoint</vt:lpstr>
      <vt:lpstr>Программы  ПрофиКоп для детей  5-6 и 6-7 лет</vt:lpstr>
      <vt:lpstr>Модель проведения ПрофиКОП   *Выбор «Ярмарка профессий» *Практическое занятие (4 встречи) *Презентация профессий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Мочалова</dc:creator>
  <cp:lastModifiedBy>Учетная запись Майкрософт</cp:lastModifiedBy>
  <cp:revision>27</cp:revision>
  <dcterms:created xsi:type="dcterms:W3CDTF">2024-04-21T14:22:06Z</dcterms:created>
  <dcterms:modified xsi:type="dcterms:W3CDTF">2024-04-26T03:55:27Z</dcterms:modified>
</cp:coreProperties>
</file>